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Karmaşık yedekleme sorunlarına basit çözümler</a:t>
            </a:r>
            <a:endParaRPr lang="tr-TR" sz="28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SQL yedekleme nasıl yapılır</a:t>
            </a:r>
            <a:endParaRPr lang="tr-TR" sz="36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492" y="2689299"/>
            <a:ext cx="4630840" cy="1134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532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371881" y="4661469"/>
            <a:ext cx="9350062" cy="2076151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Yedekleme görevine isim verilerek işlem tamamlanır.</a:t>
            </a:r>
            <a:endParaRPr lang="tr-TR" sz="28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28" y="248655"/>
            <a:ext cx="4630840" cy="1134556"/>
          </a:xfrm>
          <a:prstGeom prst="rect">
            <a:avLst/>
          </a:prstGeom>
        </p:spPr>
      </p:pic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205" y="1256009"/>
            <a:ext cx="5723588" cy="4846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353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73504" y="4687227"/>
            <a:ext cx="11146815" cy="2076151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Yönet ekranından oluşturulan görevler yeniden düzenlenebilir.</a:t>
            </a:r>
            <a:endParaRPr lang="tr-TR" sz="28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28" y="248655"/>
            <a:ext cx="4630840" cy="1134556"/>
          </a:xfrm>
          <a:prstGeom prst="rect">
            <a:avLst/>
          </a:prstGeom>
        </p:spPr>
      </p:pic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480" y="1285351"/>
            <a:ext cx="6202864" cy="47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91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325860" y="4320976"/>
            <a:ext cx="8915399" cy="2262781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Yeni görev oluştur ekranından SQL ile başlanır</a:t>
            </a:r>
            <a:endParaRPr lang="tr-TR" sz="28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28" y="248655"/>
            <a:ext cx="4630840" cy="113455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05" y="1383211"/>
            <a:ext cx="6001558" cy="4311066"/>
          </a:xfrm>
          <a:prstGeom prst="rect">
            <a:avLst/>
          </a:prstGeom>
        </p:spPr>
      </p:pic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408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364497" y="4707028"/>
            <a:ext cx="8915399" cy="2076151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Yedek yetkisine sahip bir kullanıcı girilir yada yetkili yerel sistem girişi ile görev tanımlanır.</a:t>
            </a:r>
            <a:endParaRPr lang="tr-TR" sz="28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28" y="248655"/>
            <a:ext cx="4630840" cy="1134556"/>
          </a:xfrm>
          <a:prstGeom prst="rect">
            <a:avLst/>
          </a:prstGeom>
        </p:spPr>
      </p:pic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212" y="1267301"/>
            <a:ext cx="6020812" cy="449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374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710391" y="4629754"/>
            <a:ext cx="6212833" cy="2076151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Ortamdaki SQL </a:t>
            </a:r>
            <a:r>
              <a:rPr lang="tr-TR" sz="2800" b="1" dirty="0" err="1" smtClean="0"/>
              <a:t>Server’a</a:t>
            </a:r>
            <a:r>
              <a:rPr lang="tr-TR" sz="2800" b="1" dirty="0" smtClean="0"/>
              <a:t> bağlanılır.</a:t>
            </a:r>
            <a:endParaRPr lang="tr-TR" sz="28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28" y="248655"/>
            <a:ext cx="4630840" cy="1134556"/>
          </a:xfrm>
          <a:prstGeom prst="rect">
            <a:avLst/>
          </a:prstGeom>
        </p:spPr>
      </p:pic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877" y="1296592"/>
            <a:ext cx="5965863" cy="446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00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470186" y="4316148"/>
            <a:ext cx="8693240" cy="2076151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Açılan </a:t>
            </a:r>
            <a:r>
              <a:rPr lang="tr-TR" sz="2800" b="1" dirty="0" err="1" smtClean="0"/>
              <a:t>pencerden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sa</a:t>
            </a:r>
            <a:r>
              <a:rPr lang="tr-TR" sz="2800" b="1" dirty="0" smtClean="0"/>
              <a:t> kullanıcı adı ve şifresi girilir</a:t>
            </a:r>
            <a:endParaRPr lang="tr-TR" sz="28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28" y="248655"/>
            <a:ext cx="4630840" cy="1134556"/>
          </a:xfrm>
          <a:prstGeom prst="rect">
            <a:avLst/>
          </a:prstGeom>
        </p:spPr>
      </p:pic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140" y="1804784"/>
            <a:ext cx="3533333" cy="3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0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48278" y="4777379"/>
            <a:ext cx="8059041" cy="2076151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Bağlantı kurulduğunda </a:t>
            </a:r>
            <a:r>
              <a:rPr lang="tr-TR" sz="2800" b="1" dirty="0" err="1" smtClean="0"/>
              <a:t>Database’ler</a:t>
            </a:r>
            <a:r>
              <a:rPr lang="tr-TR" sz="2800" b="1" dirty="0" smtClean="0"/>
              <a:t> listelenir.</a:t>
            </a:r>
            <a:endParaRPr lang="tr-TR" sz="28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28" y="248655"/>
            <a:ext cx="4630840" cy="1134556"/>
          </a:xfrm>
          <a:prstGeom prst="rect">
            <a:avLst/>
          </a:prstGeom>
        </p:spPr>
      </p:pic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079" y="1232001"/>
            <a:ext cx="6085440" cy="496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251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370089" y="4777379"/>
            <a:ext cx="6415418" cy="2076151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Yedek alınacak </a:t>
            </a:r>
            <a:r>
              <a:rPr lang="tr-TR" sz="2800" b="1" dirty="0" err="1" smtClean="0"/>
              <a:t>Database’ler</a:t>
            </a:r>
            <a:r>
              <a:rPr lang="tr-TR" sz="2800" b="1" dirty="0" smtClean="0"/>
              <a:t> seçilir.</a:t>
            </a:r>
            <a:endParaRPr lang="tr-TR" sz="28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28" y="248655"/>
            <a:ext cx="4630840" cy="1134556"/>
          </a:xfrm>
          <a:prstGeom prst="rect">
            <a:avLst/>
          </a:prstGeom>
        </p:spPr>
      </p:pic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895" y="1383211"/>
            <a:ext cx="5951806" cy="490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522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717723" y="4674348"/>
            <a:ext cx="6658377" cy="2076151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Yedekleme zamanı için taslak seçilir.</a:t>
            </a:r>
            <a:endParaRPr lang="tr-TR" sz="28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28" y="248655"/>
            <a:ext cx="4630840" cy="1134556"/>
          </a:xfrm>
          <a:prstGeom prst="rect">
            <a:avLst/>
          </a:prstGeom>
        </p:spPr>
      </p:pic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100" y="1383211"/>
            <a:ext cx="6593624" cy="489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139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60608" y="4661469"/>
            <a:ext cx="11333409" cy="2076151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Yedekleme </a:t>
            </a:r>
            <a:r>
              <a:rPr lang="tr-TR" sz="2800" b="1" dirty="0" smtClean="0"/>
              <a:t>için yerel dizin yada NAS Ünitesinde </a:t>
            </a:r>
            <a:r>
              <a:rPr lang="tr-TR" sz="2800" b="1" dirty="0" smtClean="0"/>
              <a:t>bir alan belirtilir.</a:t>
            </a:r>
            <a:endParaRPr lang="tr-TR" sz="28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28" y="248655"/>
            <a:ext cx="4630840" cy="1134556"/>
          </a:xfrm>
          <a:prstGeom prst="rect">
            <a:avLst/>
          </a:prstGeom>
        </p:spPr>
      </p:pic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306" y="1279573"/>
            <a:ext cx="6623210" cy="481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93166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</TotalTime>
  <Words>85</Words>
  <Application>Microsoft Office PowerPoint</Application>
  <PresentationFormat>Geniş ekran</PresentationFormat>
  <Paragraphs>12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Duman</vt:lpstr>
      <vt:lpstr>Karmaşık yedekleme sorunlarına basit çözümler</vt:lpstr>
      <vt:lpstr>Yeni görev oluştur ekranından SQL ile başlanır</vt:lpstr>
      <vt:lpstr>Yedek yetkisine sahip bir kullanıcı girilir yada yetkili yerel sistem girişi ile görev tanımlanır.</vt:lpstr>
      <vt:lpstr>Ortamdaki SQL Server’a bağlanılır.</vt:lpstr>
      <vt:lpstr>Açılan pencerden sa kullanıcı adı ve şifresi girilir</vt:lpstr>
      <vt:lpstr>Bağlantı kurulduğunda Database’ler listelenir.</vt:lpstr>
      <vt:lpstr>Yedek alınacak Database’ler seçilir.</vt:lpstr>
      <vt:lpstr>Yedekleme zamanı için taslak seçilir.</vt:lpstr>
      <vt:lpstr>Yedekleme için yerel dizin yada NAS Ünitesinde bir alan belirtilir.</vt:lpstr>
      <vt:lpstr>Yedekleme görevine isim verilerek işlem tamamlanır.</vt:lpstr>
      <vt:lpstr>Yönet ekranından oluşturulan görevler yeniden düzenlenebilir.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Karmaşık yedekleme sorunlarına basit çözümler</dc:title>
  <dc:creator>Sedat Akfidan</dc:creator>
  <cp:lastModifiedBy>Sedat Akfidan</cp:lastModifiedBy>
  <cp:revision>4</cp:revision>
  <dcterms:created xsi:type="dcterms:W3CDTF">2013-08-02T12:54:27Z</dcterms:created>
  <dcterms:modified xsi:type="dcterms:W3CDTF">2014-01-15T08:14:54Z</dcterms:modified>
</cp:coreProperties>
</file>